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5" r:id="rId4"/>
    <p:sldId id="264" r:id="rId5"/>
    <p:sldId id="267" r:id="rId6"/>
    <p:sldId id="268" r:id="rId7"/>
    <p:sldId id="260" r:id="rId8"/>
    <p:sldId id="270" r:id="rId9"/>
    <p:sldId id="271" r:id="rId10"/>
    <p:sldId id="266" r:id="rId11"/>
    <p:sldId id="272" r:id="rId12"/>
    <p:sldId id="273" r:id="rId13"/>
    <p:sldId id="269" r:id="rId14"/>
    <p:sldId id="274" r:id="rId15"/>
    <p:sldId id="256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4770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D47B2-B549-48E6-BD13-88B9FB9BA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675231"/>
      </p:ext>
    </p:extLst>
  </p:cSld>
  <p:clrMapOvr>
    <a:masterClrMapping/>
  </p:clrMapOvr>
  <p:transition spd="slow" advClick="0" advTm="9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DFE38-26BB-438C-AE09-458EE403EE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59526"/>
      </p:ext>
    </p:extLst>
  </p:cSld>
  <p:clrMapOvr>
    <a:masterClrMapping/>
  </p:clrMapOvr>
  <p:transition spd="slow" advClick="0" advTm="9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C7C4B-FA6A-49A0-8406-7C1D3A9D46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801184"/>
      </p:ext>
    </p:extLst>
  </p:cSld>
  <p:clrMapOvr>
    <a:masterClrMapping/>
  </p:clrMapOvr>
  <p:transition spd="slow" advClick="0" advTm="9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393AB-FD18-4B93-A5BF-262419DD80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188761"/>
      </p:ext>
    </p:extLst>
  </p:cSld>
  <p:clrMapOvr>
    <a:masterClrMapping/>
  </p:clrMapOvr>
  <p:transition spd="slow" advClick="0" advTm="9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18657-861F-4CAD-B295-10EDC491EA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01395"/>
      </p:ext>
    </p:extLst>
  </p:cSld>
  <p:clrMapOvr>
    <a:masterClrMapping/>
  </p:clrMapOvr>
  <p:transition spd="slow" advClick="0" advTm="9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E37A8-AEBD-40E0-964C-9512323823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692599"/>
      </p:ext>
    </p:extLst>
  </p:cSld>
  <p:clrMapOvr>
    <a:masterClrMapping/>
  </p:clrMapOvr>
  <p:transition spd="slow" advClick="0" advTm="9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94D9E-7C7A-40FB-8991-FCAA1B0637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034599"/>
      </p:ext>
    </p:extLst>
  </p:cSld>
  <p:clrMapOvr>
    <a:masterClrMapping/>
  </p:clrMapOvr>
  <p:transition spd="slow" advClick="0" advTm="9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F2F9-BD08-4895-9618-A3852A9EAF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099369"/>
      </p:ext>
    </p:extLst>
  </p:cSld>
  <p:clrMapOvr>
    <a:masterClrMapping/>
  </p:clrMapOvr>
  <p:transition spd="slow" advClick="0" advTm="9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82026-CF54-4237-80B8-897351D8FC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6385198"/>
      </p:ext>
    </p:extLst>
  </p:cSld>
  <p:clrMapOvr>
    <a:masterClrMapping/>
  </p:clrMapOvr>
  <p:transition spd="slow" advClick="0" advTm="9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0BCA6-BB3D-4A9B-84DF-5C3A78AE67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191035"/>
      </p:ext>
    </p:extLst>
  </p:cSld>
  <p:clrMapOvr>
    <a:masterClrMapping/>
  </p:clrMapOvr>
  <p:transition spd="slow" advClick="0" advTm="9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80CA4-8DF6-4DFD-9641-FB9F474943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36287"/>
      </p:ext>
    </p:extLst>
  </p:cSld>
  <p:clrMapOvr>
    <a:masterClrMapping/>
  </p:clrMapOvr>
  <p:transition spd="slow" advClick="0" advTm="9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5430FAD-C9A0-4F21-8966-7F5B26974C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 advClick="0" advTm="9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325" y="2057400"/>
            <a:ext cx="6569075" cy="16002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chemeClr val="accent2"/>
                </a:solidFill>
                <a:latin typeface="Segoe Print" pitchFamily="2" charset="0"/>
                <a:cs typeface="Times New Roman" pitchFamily="18" charset="0"/>
              </a:rPr>
              <a:t>ИГРА-ВИКТОРИНА</a:t>
            </a:r>
            <a:br>
              <a:rPr lang="ru-RU" altLang="ru-RU" sz="4000" b="1" smtClean="0">
                <a:solidFill>
                  <a:schemeClr val="accent2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chemeClr val="accent2"/>
                </a:solidFill>
                <a:latin typeface="Segoe Print" pitchFamily="2" charset="0"/>
                <a:cs typeface="Times New Roman" pitchFamily="18" charset="0"/>
              </a:rPr>
              <a:t>для детей   дошкольного возраста</a:t>
            </a:r>
            <a:br>
              <a:rPr lang="ru-RU" altLang="ru-RU" sz="4000" b="1" smtClean="0">
                <a:solidFill>
                  <a:schemeClr val="accent2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chemeClr val="accent2"/>
                </a:solidFill>
                <a:latin typeface="Segoe Print" pitchFamily="2" charset="0"/>
                <a:cs typeface="Times New Roman" pitchFamily="18" charset="0"/>
              </a:rPr>
              <a:t>на тему:</a:t>
            </a:r>
            <a:br>
              <a:rPr lang="ru-RU" altLang="ru-RU" sz="4000" b="1" smtClean="0">
                <a:solidFill>
                  <a:schemeClr val="accent2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altLang="ru-RU" sz="4800" b="1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«ВЕЛИКАЯ ОТЕЧЕСТВЕННАЯ ВОЙНА»</a:t>
            </a:r>
            <a:r>
              <a:rPr lang="ru-RU" altLang="ru-RU" sz="480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altLang="ru-RU" sz="480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</a:br>
            <a:r>
              <a:rPr lang="ru-RU" altLang="ru-RU" sz="4000" b="1" smtClean="0">
                <a:solidFill>
                  <a:srgbClr val="CC33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altLang="ru-RU" sz="4000" b="1" smtClean="0">
                <a:solidFill>
                  <a:srgbClr val="A50021"/>
                </a:solidFill>
                <a:latin typeface="Segoe Print" pitchFamily="2" charset="0"/>
                <a:cs typeface="Times New Roman" pitchFamily="18" charset="0"/>
              </a:rPr>
              <a:t/>
            </a:r>
            <a:br>
              <a:rPr lang="ru-RU" altLang="ru-RU" sz="4000" b="1" smtClean="0">
                <a:solidFill>
                  <a:srgbClr val="A50021"/>
                </a:solidFill>
                <a:latin typeface="Segoe Print" pitchFamily="2" charset="0"/>
                <a:cs typeface="Times New Roman" pitchFamily="18" charset="0"/>
              </a:rPr>
            </a:br>
            <a:endParaRPr lang="ru-RU" altLang="ru-RU" sz="4000" smtClean="0">
              <a:latin typeface="Segoe Print" pitchFamily="2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38200" y="4038600"/>
            <a:ext cx="655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6" descr="705781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609600"/>
            <a:ext cx="949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33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620000" cy="12954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20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kern="120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kern="120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Какой флаг во время Великой Отечественной войны наши солдаты водрузили над главным зданием Германии?</a:t>
            </a:r>
            <a:br>
              <a:rPr lang="ru-RU" sz="2400" b="1" kern="120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1524000"/>
            <a:ext cx="4056063" cy="3132138"/>
          </a:xfrm>
          <a:noFill/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1676400"/>
            <a:ext cx="42037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3236913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16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Как мы сейчас называем людей, прошедших войну и доживших до наших дней?</a:t>
            </a:r>
            <a:endParaRPr lang="ru-RU" altLang="ru-RU" sz="2800" b="1" smtClean="0">
              <a:solidFill>
                <a:srgbClr val="A50021"/>
              </a:solidFill>
            </a:endParaRPr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6411913" cy="4319588"/>
          </a:xfrm>
        </p:spPr>
      </p:pic>
    </p:spTree>
  </p:cSld>
  <p:clrMapOvr>
    <a:masterClrMapping/>
  </p:clrMapOvr>
  <p:transition spd="slow" advClick="0" advTm="1505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Что мы должны сделать, если 9 Мая встретим ветерана? </a:t>
            </a:r>
            <a:endParaRPr lang="ru-RU" altLang="ru-RU" sz="2800" b="1" smtClean="0">
              <a:solidFill>
                <a:srgbClr val="A50021"/>
              </a:solidFill>
            </a:endParaRPr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371600"/>
            <a:ext cx="5472113" cy="4525963"/>
          </a:xfrm>
        </p:spPr>
      </p:pic>
    </p:spTree>
  </p:cSld>
  <p:clrMapOvr>
    <a:masterClrMapping/>
  </p:clrMapOvr>
  <p:transition spd="slow" advClick="0" advTm="1701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Как называется наша страна в настоящее время? </a:t>
            </a:r>
            <a:endParaRPr lang="ru-RU" altLang="ru-RU" sz="2800" b="1" smtClean="0">
              <a:solidFill>
                <a:srgbClr val="A50021"/>
              </a:solidFill>
            </a:endParaRP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6911975" cy="4319588"/>
          </a:xfrm>
        </p:spPr>
      </p:pic>
      <p:pic>
        <p:nvPicPr>
          <p:cNvPr id="15364" name="Picture 2" descr="C:\Users\пк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115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kern="120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 означают цвета Российского флага?</a:t>
            </a:r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5029200" cy="990600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10222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86213"/>
            <a:ext cx="5029200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948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57200"/>
            <a:ext cx="7010400" cy="762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Продолжи пословицу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143000"/>
            <a:ext cx="7010400" cy="4800600"/>
          </a:xfrm>
        </p:spPr>
        <p:txBody>
          <a:bodyPr/>
          <a:lstStyle/>
          <a:p>
            <a:pPr algn="l" eaLnBrk="1" hangingPunct="1"/>
            <a:r>
              <a:rPr lang="ru-RU" altLang="ru-RU" smtClean="0">
                <a:solidFill>
                  <a:srgbClr val="333333"/>
                </a:solidFill>
                <a:latin typeface="Bitstream Charter"/>
              </a:rPr>
              <a:t>- Родина-мать – надо её… (</a:t>
            </a:r>
            <a:r>
              <a:rPr lang="ru-RU" altLang="ru-RU" b="1" smtClean="0">
                <a:solidFill>
                  <a:srgbClr val="993300"/>
                </a:solidFill>
                <a:latin typeface="Bitstream Charter"/>
              </a:rPr>
              <a:t>защищать</a:t>
            </a:r>
            <a:r>
              <a:rPr lang="ru-RU" altLang="ru-RU" smtClean="0">
                <a:solidFill>
                  <a:srgbClr val="333333"/>
                </a:solidFill>
                <a:latin typeface="Bitstream Charter"/>
              </a:rPr>
              <a:t>).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- </a:t>
            </a:r>
            <a:r>
              <a:rPr lang="ru-RU" altLang="ru-RU" smtClean="0">
                <a:solidFill>
                  <a:srgbClr val="333333"/>
                </a:solidFill>
                <a:latin typeface="Bitstream Charter"/>
              </a:rPr>
              <a:t>Один в поле … (</a:t>
            </a:r>
            <a:r>
              <a:rPr lang="ru-RU" altLang="ru-RU" b="1" smtClean="0">
                <a:solidFill>
                  <a:srgbClr val="993300"/>
                </a:solidFill>
                <a:latin typeface="Bitstream Charter"/>
              </a:rPr>
              <a:t>не воин</a:t>
            </a:r>
            <a:r>
              <a:rPr lang="ru-RU" altLang="ru-RU" smtClean="0">
                <a:solidFill>
                  <a:srgbClr val="333333"/>
                </a:solidFill>
                <a:latin typeface="Bitstream Charter"/>
              </a:rPr>
              <a:t>).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- </a:t>
            </a:r>
            <a:r>
              <a:rPr lang="ru-RU" altLang="ru-RU" smtClean="0">
                <a:solidFill>
                  <a:srgbClr val="333333"/>
                </a:solidFill>
                <a:latin typeface="Bitstream Charter"/>
              </a:rPr>
              <a:t>За край родной иди бесстрашно… (</a:t>
            </a:r>
            <a:r>
              <a:rPr lang="ru-RU" altLang="ru-RU" b="1" smtClean="0">
                <a:solidFill>
                  <a:srgbClr val="993300"/>
                </a:solidFill>
                <a:latin typeface="Bitstream Charter"/>
              </a:rPr>
              <a:t>в бой</a:t>
            </a:r>
            <a:r>
              <a:rPr lang="ru-RU" altLang="ru-RU" smtClean="0">
                <a:solidFill>
                  <a:srgbClr val="333333"/>
                </a:solidFill>
                <a:latin typeface="Bitstream Charter"/>
              </a:rPr>
              <a:t>).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- </a:t>
            </a:r>
            <a:r>
              <a:rPr lang="ru-RU" altLang="ru-RU" smtClean="0">
                <a:solidFill>
                  <a:srgbClr val="333333"/>
                </a:solidFill>
                <a:latin typeface="Bitstream Charter"/>
              </a:rPr>
              <a:t>Человек без Родины как… (</a:t>
            </a:r>
            <a:r>
              <a:rPr lang="ru-RU" altLang="ru-RU" b="1" smtClean="0">
                <a:solidFill>
                  <a:srgbClr val="993300"/>
                </a:solidFill>
                <a:latin typeface="Bitstream Charter"/>
              </a:rPr>
              <a:t>соловей без песни</a:t>
            </a:r>
            <a:r>
              <a:rPr lang="ru-RU" altLang="ru-RU" smtClean="0">
                <a:solidFill>
                  <a:srgbClr val="333333"/>
                </a:solidFill>
                <a:latin typeface="Bitstream Charter"/>
              </a:rPr>
              <a:t>).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- </a:t>
            </a:r>
            <a:r>
              <a:rPr lang="ru-RU" altLang="ru-RU" smtClean="0">
                <a:solidFill>
                  <a:srgbClr val="333333"/>
                </a:solidFill>
                <a:latin typeface="Bitstream Charter"/>
              </a:rPr>
              <a:t>Когда народ един – он… (</a:t>
            </a:r>
            <a:r>
              <a:rPr lang="ru-RU" altLang="ru-RU" b="1" smtClean="0">
                <a:solidFill>
                  <a:srgbClr val="993300"/>
                </a:solidFill>
                <a:latin typeface="Bitstream Charter"/>
              </a:rPr>
              <a:t>непобедим</a:t>
            </a:r>
            <a:r>
              <a:rPr lang="ru-RU" altLang="ru-RU" smtClean="0">
                <a:solidFill>
                  <a:srgbClr val="333333"/>
                </a:solidFill>
                <a:latin typeface="Bitstream Charter"/>
              </a:rPr>
              <a:t>).</a:t>
            </a:r>
            <a:endParaRPr lang="ru-RU" altLang="ru-RU" smtClean="0"/>
          </a:p>
        </p:txBody>
      </p:sp>
    </p:spTree>
  </p:cSld>
  <p:clrMapOvr>
    <a:masterClrMapping/>
  </p:clrMapOvr>
  <p:transition spd="slow" advClick="0" advTm="3142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72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ransition spd="slow" advClick="0" advTm="12139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Как называется война, победу в которой мы празднуем 9 Мая? </a:t>
            </a:r>
            <a:endParaRPr lang="ru-RU" altLang="ru-RU" sz="2800" b="1" smtClean="0">
              <a:solidFill>
                <a:srgbClr val="A5002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040563" cy="3959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2046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086600" cy="1143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какое время года началась война?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3360738" cy="2519363"/>
          </a:xfrm>
        </p:spPr>
      </p:pic>
      <p:pic>
        <p:nvPicPr>
          <p:cNvPr id="5124" name="Picture 2" descr="C:\Users\пк\Desktop\scrn_bi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35306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пк\Desktop\1885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17843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пк\Desktop\скачанные фай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4038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90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944562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Сколько лет продолжалась война?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9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                        </a:t>
            </a:r>
            <a:r>
              <a:rPr lang="ru-RU" altLang="ru-RU" sz="9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</a:p>
          <a:p>
            <a:pPr marL="0" indent="0">
              <a:buFontTx/>
              <a:buNone/>
            </a:pPr>
            <a:endParaRPr lang="ru-RU" altLang="ru-RU" sz="36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9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                       </a:t>
            </a:r>
            <a:r>
              <a:rPr lang="ru-RU" altLang="ru-RU" sz="9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ransition spd="slow" advClick="0" advTm="81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Как называлась наша страна во время Великой Отечественной войны? </a:t>
            </a:r>
            <a:endParaRPr lang="ru-RU" altLang="ru-RU" sz="2800" b="1" smtClean="0">
              <a:solidFill>
                <a:srgbClr val="A50021"/>
              </a:solidFill>
            </a:endParaRP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0"/>
            <a:ext cx="6034088" cy="4525963"/>
          </a:xfrm>
        </p:spPr>
      </p:pic>
    </p:spTree>
  </p:cSld>
  <p:clrMapOvr>
    <a:masterClrMapping/>
  </p:clrMapOvr>
  <p:transition spd="slow" advClick="0" advTm="1186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086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Кто напал на нашу страну? </a:t>
            </a:r>
            <a:endParaRPr lang="ru-RU" altLang="ru-RU" sz="3600" b="1" smtClean="0">
              <a:solidFill>
                <a:srgbClr val="A50021"/>
              </a:solidFill>
            </a:endParaRP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6881813" cy="4643438"/>
          </a:xfrm>
        </p:spPr>
      </p:pic>
    </p:spTree>
  </p:cSld>
  <p:clrMapOvr>
    <a:masterClrMapping/>
  </p:clrMapOvr>
  <p:transition spd="slow" advClick="0" advTm="1197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Какие виды войск принимали участие в войне?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339850"/>
            <a:ext cx="82296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0" indent="0" eaLnBrk="1" hangingPunct="1">
              <a:buFontTx/>
              <a:buNone/>
            </a:pPr>
            <a:r>
              <a:rPr lang="ru-RU" altLang="ru-RU" sz="1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5124" name="Picture 4" descr="C:\Users\пк\Desktop\авиа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2400"/>
            <a:ext cx="3241583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A5002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C:\Users\пк\Desktop\пехота в ВОв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0720"/>
            <a:ext cx="2803381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A5002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C:\Users\пк\Desktop\флот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69960"/>
            <a:ext cx="5467374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A5002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Click="0" advTm="1696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Использовалось разное вооружение. Какое? </a:t>
            </a:r>
            <a:endParaRPr lang="ru-RU" altLang="ru-RU" sz="3200" b="1" smtClean="0">
              <a:solidFill>
                <a:srgbClr val="A50021"/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762000"/>
            <a:ext cx="2438400" cy="1622425"/>
          </a:xfrm>
          <a:noFill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762000"/>
            <a:ext cx="4633912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2913"/>
            <a:ext cx="4408488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267200"/>
            <a:ext cx="53403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6" descr="C:\Users\пк\Desktop\0101201140098030509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3276600"/>
            <a:ext cx="29702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3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войне участвовали военные различных специальностей. Какие? </a:t>
            </a:r>
            <a:endParaRPr lang="ru-RU" altLang="ru-RU" sz="2800" b="1" smtClean="0">
              <a:solidFill>
                <a:srgbClr val="A50021"/>
              </a:solidFill>
            </a:endParaRP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725" y="1447800"/>
            <a:ext cx="3267075" cy="2160588"/>
          </a:xfrm>
        </p:spPr>
      </p:pic>
      <p:pic>
        <p:nvPicPr>
          <p:cNvPr id="11268" name="Picture 2" descr="C:\Users\пк\Desktop\000r5dc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185261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пк\Desktop\Моисеев,_Николай_Дмитриевич_(танкист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188753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:\Users\пк\Desktop\1307731579_snaipe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38100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608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131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Segoe Print</vt:lpstr>
      <vt:lpstr>Bitstream Charter</vt:lpstr>
      <vt:lpstr>Оформление по умолчанию</vt:lpstr>
      <vt:lpstr>       ИГРА-ВИКТОРИНА для детей   дошкольного возраста на тему: «ВЕЛИКАЯ ОТЕЧЕСТВЕННАЯ ВОЙНА»   </vt:lpstr>
      <vt:lpstr>Как называется война, победу в которой мы празднуем 9 Мая? </vt:lpstr>
      <vt:lpstr>В какое время года началась война?</vt:lpstr>
      <vt:lpstr>Сколько лет продолжалась война?</vt:lpstr>
      <vt:lpstr>Как называлась наша страна во время Великой Отечественной войны? </vt:lpstr>
      <vt:lpstr>Кто напал на нашу страну? </vt:lpstr>
      <vt:lpstr>  Какие виды войск принимали участие в войне?</vt:lpstr>
      <vt:lpstr>Использовалось разное вооружение. Какое? </vt:lpstr>
      <vt:lpstr>В войне участвовали военные различных специальностей. Какие? </vt:lpstr>
      <vt:lpstr> Какой флаг во время Великой Отечественной войны наши солдаты водрузили над главным зданием Германии? </vt:lpstr>
      <vt:lpstr>   Как мы сейчас называем людей, прошедших войну и доживших до наших дней?</vt:lpstr>
      <vt:lpstr>      Что мы должны сделать, если 9 Мая встретим ветерана? </vt:lpstr>
      <vt:lpstr>Как называется наша страна в настоящее время? </vt:lpstr>
      <vt:lpstr>Что означают цвета Российского флага?</vt:lpstr>
      <vt:lpstr>Продолжи пословицу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ПК</dc:creator>
  <cp:lastModifiedBy>ПК</cp:lastModifiedBy>
  <cp:revision>29</cp:revision>
  <cp:lastPrinted>1601-01-01T00:00:00Z</cp:lastPrinted>
  <dcterms:created xsi:type="dcterms:W3CDTF">1601-01-01T00:00:00Z</dcterms:created>
  <dcterms:modified xsi:type="dcterms:W3CDTF">2020-04-29T14:22:07Z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